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3697" autoAdjust="0"/>
  </p:normalViewPr>
  <p:slideViewPr>
    <p:cSldViewPr snapToGrid="0">
      <p:cViewPr varScale="1">
        <p:scale>
          <a:sx n="59" d="100"/>
          <a:sy n="59" d="100"/>
        </p:scale>
        <p:origin x="9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E850EF-EC29-41DC-B17C-D4CC25F98C69}" type="datetimeFigureOut">
              <a:rPr lang="en-CA" smtClean="0"/>
              <a:t>2020-01-06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E303D6-4B2A-4EA6-9821-C2415E1DA8D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61980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Login Screen- which is</a:t>
            </a:r>
            <a:r>
              <a:rPr lang="en-CA" baseline="0" dirty="0" smtClean="0"/>
              <a:t> done already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303D6-4B2A-4EA6-9821-C2415E1DA8D4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951437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303D6-4B2A-4EA6-9821-C2415E1DA8D4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81668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303D6-4B2A-4EA6-9821-C2415E1DA8D4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212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303D6-4B2A-4EA6-9821-C2415E1DA8D4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43503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56D6F-A39E-40E5-999B-5A983F12614F}" type="datetimeFigureOut">
              <a:rPr lang="en-CA" smtClean="0"/>
              <a:t>2020-01-06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5E91-99FF-4FD6-A205-06746E7C66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71964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56D6F-A39E-40E5-999B-5A983F12614F}" type="datetimeFigureOut">
              <a:rPr lang="en-CA" smtClean="0"/>
              <a:t>2020-01-06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5E91-99FF-4FD6-A205-06746E7C66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84424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56D6F-A39E-40E5-999B-5A983F12614F}" type="datetimeFigureOut">
              <a:rPr lang="en-CA" smtClean="0"/>
              <a:t>2020-01-06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5E91-99FF-4FD6-A205-06746E7C66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94009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56D6F-A39E-40E5-999B-5A983F12614F}" type="datetimeFigureOut">
              <a:rPr lang="en-CA" smtClean="0"/>
              <a:t>2020-01-06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5E91-99FF-4FD6-A205-06746E7C66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59309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56D6F-A39E-40E5-999B-5A983F12614F}" type="datetimeFigureOut">
              <a:rPr lang="en-CA" smtClean="0"/>
              <a:t>2020-01-06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5E91-99FF-4FD6-A205-06746E7C66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2759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56D6F-A39E-40E5-999B-5A983F12614F}" type="datetimeFigureOut">
              <a:rPr lang="en-CA" smtClean="0"/>
              <a:t>2020-01-06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5E91-99FF-4FD6-A205-06746E7C66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42992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56D6F-A39E-40E5-999B-5A983F12614F}" type="datetimeFigureOut">
              <a:rPr lang="en-CA" smtClean="0"/>
              <a:t>2020-01-06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5E91-99FF-4FD6-A205-06746E7C66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57697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56D6F-A39E-40E5-999B-5A983F12614F}" type="datetimeFigureOut">
              <a:rPr lang="en-CA" smtClean="0"/>
              <a:t>2020-01-06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5E91-99FF-4FD6-A205-06746E7C66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9623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56D6F-A39E-40E5-999B-5A983F12614F}" type="datetimeFigureOut">
              <a:rPr lang="en-CA" smtClean="0"/>
              <a:t>2020-01-06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5E91-99FF-4FD6-A205-06746E7C66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5789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56D6F-A39E-40E5-999B-5A983F12614F}" type="datetimeFigureOut">
              <a:rPr lang="en-CA" smtClean="0"/>
              <a:t>2020-01-06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5E91-99FF-4FD6-A205-06746E7C66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5118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56D6F-A39E-40E5-999B-5A983F12614F}" type="datetimeFigureOut">
              <a:rPr lang="en-CA" smtClean="0"/>
              <a:t>2020-01-06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F5E91-99FF-4FD6-A205-06746E7C66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42456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56D6F-A39E-40E5-999B-5A983F12614F}" type="datetimeFigureOut">
              <a:rPr lang="en-CA" smtClean="0"/>
              <a:t>2020-01-06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F5E91-99FF-4FD6-A205-06746E7C66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0092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16911" b="12783"/>
          <a:stretch/>
        </p:blipFill>
        <p:spPr>
          <a:xfrm>
            <a:off x="0" y="1161288"/>
            <a:ext cx="12192000" cy="48280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36171" y="402771"/>
            <a:ext cx="7783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 smtClean="0"/>
              <a:t>Login page</a:t>
            </a:r>
            <a:endParaRPr lang="en-CA" sz="3600" dirty="0"/>
          </a:p>
        </p:txBody>
      </p:sp>
    </p:spTree>
    <p:extLst>
      <p:ext uri="{BB962C8B-B14F-4D97-AF65-F5344CB8AC3E}">
        <p14:creationId xmlns:p14="http://schemas.microsoft.com/office/powerpoint/2010/main" val="3604336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752600" cy="6253389"/>
          </a:xfrm>
        </p:spPr>
        <p:txBody>
          <a:bodyPr>
            <a:noAutofit/>
          </a:bodyPr>
          <a:lstStyle/>
          <a:p>
            <a:r>
              <a:rPr lang="en-CA" sz="2000" dirty="0" smtClean="0"/>
              <a:t>Review page 1 of 1. </a:t>
            </a:r>
            <a:br>
              <a:rPr lang="en-CA" sz="2000" dirty="0" smtClean="0"/>
            </a:br>
            <a:r>
              <a:rPr lang="en-CA" sz="2000" dirty="0"/>
              <a:t/>
            </a:r>
            <a:br>
              <a:rPr lang="en-CA" sz="2000" dirty="0"/>
            </a:br>
            <a:r>
              <a:rPr lang="en-CA" sz="2000" dirty="0" smtClean="0"/>
              <a:t>Needs to have both the quick thumbs up option and the longer option to leave text. </a:t>
            </a:r>
            <a:r>
              <a:rPr lang="en-CA" sz="1800" dirty="0" smtClean="0"/>
              <a:t>Also</a:t>
            </a:r>
            <a:r>
              <a:rPr lang="en-CA" sz="2000" dirty="0" smtClean="0"/>
              <a:t> needs the line about review will be public and to message author</a:t>
            </a:r>
            <a:endParaRPr lang="en-CA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2768" t="3492" b="9682"/>
          <a:stretch/>
        </p:blipFill>
        <p:spPr>
          <a:xfrm>
            <a:off x="2775856" y="239486"/>
            <a:ext cx="9416143" cy="5954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7366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714" y="1472065"/>
            <a:ext cx="2144486" cy="1325563"/>
          </a:xfrm>
        </p:spPr>
        <p:txBody>
          <a:bodyPr>
            <a:noAutofit/>
          </a:bodyPr>
          <a:lstStyle/>
          <a:p>
            <a:r>
              <a:rPr lang="en-CA" sz="2400" dirty="0" smtClean="0"/>
              <a:t>Review page 2 of 2-</a:t>
            </a:r>
            <a:br>
              <a:rPr lang="en-CA" sz="2400" dirty="0" smtClean="0"/>
            </a:br>
            <a:r>
              <a:rPr lang="en-CA" sz="2400" dirty="0" smtClean="0"/>
              <a:t>Shows a couple of mock completed peer reviews</a:t>
            </a:r>
            <a:r>
              <a:rPr lang="en-CA" sz="2400" dirty="0"/>
              <a:t> </a:t>
            </a:r>
            <a:r>
              <a:rPr lang="en-CA" sz="2400" dirty="0" smtClean="0"/>
              <a:t>for actual articles- perhaps ones that we showed in the search results?</a:t>
            </a:r>
            <a:endParaRPr lang="en-CA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5625" b="18413"/>
          <a:stretch/>
        </p:blipFill>
        <p:spPr>
          <a:xfrm>
            <a:off x="3124200" y="0"/>
            <a:ext cx="9067800" cy="5595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635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085" y="2411639"/>
            <a:ext cx="2296886" cy="1325563"/>
          </a:xfrm>
        </p:spPr>
        <p:txBody>
          <a:bodyPr>
            <a:noAutofit/>
          </a:bodyPr>
          <a:lstStyle/>
          <a:p>
            <a:r>
              <a:rPr lang="en-CA" sz="2400" dirty="0" smtClean="0"/>
              <a:t>Analytics Screen shot 1 of 2</a:t>
            </a:r>
            <a:br>
              <a:rPr lang="en-CA" sz="2400" dirty="0" smtClean="0"/>
            </a:br>
            <a:r>
              <a:rPr lang="en-CA" sz="2400" dirty="0"/>
              <a:t/>
            </a:r>
            <a:br>
              <a:rPr lang="en-CA" sz="2400" dirty="0"/>
            </a:br>
            <a:r>
              <a:rPr lang="en-CA" sz="2400" dirty="0" smtClean="0"/>
              <a:t>Again the article that we show the analytics on, should ideally be one that comes back from the search results.</a:t>
            </a:r>
            <a:br>
              <a:rPr lang="en-CA" sz="2400" dirty="0" smtClean="0"/>
            </a:br>
            <a:r>
              <a:rPr lang="en-CA" sz="2400" dirty="0"/>
              <a:t/>
            </a:r>
            <a:br>
              <a:rPr lang="en-CA" sz="2400" dirty="0"/>
            </a:br>
            <a:r>
              <a:rPr lang="en-CA" sz="2400" dirty="0" smtClean="0"/>
              <a:t>Can we make the dates current- maybe a “today’s date” field?</a:t>
            </a:r>
            <a:endParaRPr lang="en-CA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5714"/>
          <a:stretch/>
        </p:blipFill>
        <p:spPr>
          <a:xfrm>
            <a:off x="3135086" y="0"/>
            <a:ext cx="9056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2830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5982" t="9325"/>
          <a:stretch/>
        </p:blipFill>
        <p:spPr>
          <a:xfrm>
            <a:off x="3167742" y="718456"/>
            <a:ext cx="9024257" cy="6139543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555171" y="1388382"/>
            <a:ext cx="22968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3600" dirty="0" smtClean="0"/>
              <a:t>Analytics Screen shot 2 of 2</a:t>
            </a:r>
            <a:endParaRPr lang="en-CA" sz="3600" dirty="0"/>
          </a:p>
        </p:txBody>
      </p:sp>
    </p:spTree>
    <p:extLst>
      <p:ext uri="{BB962C8B-B14F-4D97-AF65-F5344CB8AC3E}">
        <p14:creationId xmlns:p14="http://schemas.microsoft.com/office/powerpoint/2010/main" val="32387945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Pages we need in demo site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dirty="0" smtClean="0"/>
              <a:t>Login in Screen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 smtClean="0"/>
              <a:t>Completed Profile page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 smtClean="0"/>
              <a:t>Dashboard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 smtClean="0"/>
              <a:t>Upload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 smtClean="0"/>
              <a:t>Search</a:t>
            </a:r>
          </a:p>
          <a:p>
            <a:pPr lvl="1"/>
            <a:r>
              <a:rPr lang="en-CA" dirty="0" smtClean="0"/>
              <a:t>Get to see search results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 smtClean="0"/>
              <a:t>Review</a:t>
            </a:r>
          </a:p>
          <a:p>
            <a:pPr lvl="1"/>
            <a:r>
              <a:rPr lang="en-CA" dirty="0" smtClean="0"/>
              <a:t>Blank review </a:t>
            </a:r>
          </a:p>
          <a:p>
            <a:pPr lvl="1"/>
            <a:r>
              <a:rPr lang="en-CA" dirty="0" smtClean="0"/>
              <a:t>Completed review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 smtClean="0"/>
              <a:t>Analytics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23932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2054" t="10000" b="10163"/>
          <a:stretch/>
        </p:blipFill>
        <p:spPr>
          <a:xfrm>
            <a:off x="2688770" y="881743"/>
            <a:ext cx="9503229" cy="530134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7084" y="283028"/>
            <a:ext cx="52033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 smtClean="0"/>
              <a:t>Completed profile page 1 of 3 screens</a:t>
            </a:r>
            <a:endParaRPr lang="en-CA" sz="2400" dirty="0"/>
          </a:p>
        </p:txBody>
      </p:sp>
      <p:sp>
        <p:nvSpPr>
          <p:cNvPr id="4" name="Rectangle 3"/>
          <p:cNvSpPr/>
          <p:nvPr/>
        </p:nvSpPr>
        <p:spPr>
          <a:xfrm>
            <a:off x="0" y="2441806"/>
            <a:ext cx="279762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CA" dirty="0" smtClean="0"/>
              <a:t>Would be great to use a real person on the profile page- maybe we could use Evan ?</a:t>
            </a:r>
            <a:endParaRPr lang="en-CA" dirty="0" smtClean="0"/>
          </a:p>
        </p:txBody>
      </p:sp>
    </p:spTree>
    <p:extLst>
      <p:ext uri="{BB962C8B-B14F-4D97-AF65-F5344CB8AC3E}">
        <p14:creationId xmlns:p14="http://schemas.microsoft.com/office/powerpoint/2010/main" val="90644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5089" b="10794"/>
          <a:stretch/>
        </p:blipFill>
        <p:spPr>
          <a:xfrm>
            <a:off x="3058886" y="0"/>
            <a:ext cx="9133114" cy="61177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36171" y="402771"/>
            <a:ext cx="19703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Completed profile page  2 of 3 screens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13984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4553" b="10952"/>
          <a:stretch/>
        </p:blipFill>
        <p:spPr>
          <a:xfrm>
            <a:off x="2993570" y="0"/>
            <a:ext cx="9198429" cy="610688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36171" y="402771"/>
            <a:ext cx="19703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Completed profile page  3 of 3 screens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71148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4375" t="13809" b="9841"/>
          <a:stretch/>
        </p:blipFill>
        <p:spPr>
          <a:xfrm>
            <a:off x="2841171" y="210821"/>
            <a:ext cx="9220200" cy="523603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89857" y="623891"/>
            <a:ext cx="19703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Dashboard page</a:t>
            </a:r>
          </a:p>
          <a:p>
            <a:r>
              <a:rPr lang="en-CA" dirty="0" smtClean="0"/>
              <a:t>1 of 2 screen shots</a:t>
            </a:r>
            <a:endParaRPr lang="en-CA" dirty="0"/>
          </a:p>
        </p:txBody>
      </p:sp>
      <p:sp>
        <p:nvSpPr>
          <p:cNvPr id="4" name="Rectangle 3"/>
          <p:cNvSpPr/>
          <p:nvPr/>
        </p:nvSpPr>
        <p:spPr>
          <a:xfrm>
            <a:off x="0" y="1979750"/>
            <a:ext cx="284117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CA" dirty="0" smtClean="0"/>
              <a:t>It would be great if the news feed on the Dashboard had real articles or documents, perhaps from the listserv, Dr Vaillancourt or Dr Finely, or any of the RCP stuff. I have lots of content.</a:t>
            </a:r>
            <a:endParaRPr lang="en-CA" dirty="0" smtClean="0"/>
          </a:p>
        </p:txBody>
      </p:sp>
    </p:spTree>
    <p:extLst>
      <p:ext uri="{BB962C8B-B14F-4D97-AF65-F5344CB8AC3E}">
        <p14:creationId xmlns:p14="http://schemas.microsoft.com/office/powerpoint/2010/main" val="1219931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3482" b="11746"/>
          <a:stretch/>
        </p:blipFill>
        <p:spPr>
          <a:xfrm>
            <a:off x="2862942" y="0"/>
            <a:ext cx="9329057" cy="605245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89857" y="623891"/>
            <a:ext cx="19703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Dashboard page</a:t>
            </a:r>
          </a:p>
          <a:p>
            <a:r>
              <a:rPr lang="en-CA" dirty="0"/>
              <a:t>2</a:t>
            </a:r>
            <a:r>
              <a:rPr lang="en-CA" dirty="0" smtClean="0"/>
              <a:t> of 2 screen shots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0862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3840" b="9841"/>
          <a:stretch/>
        </p:blipFill>
        <p:spPr>
          <a:xfrm>
            <a:off x="2906486" y="0"/>
            <a:ext cx="9285514" cy="6183086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49086" y="2161268"/>
            <a:ext cx="1698171" cy="1325563"/>
          </a:xfrm>
        </p:spPr>
        <p:txBody>
          <a:bodyPr>
            <a:noAutofit/>
          </a:bodyPr>
          <a:lstStyle/>
          <a:p>
            <a:r>
              <a:rPr lang="en-CA" sz="2400" dirty="0" smtClean="0"/>
              <a:t>Article upload page. </a:t>
            </a:r>
            <a:br>
              <a:rPr lang="en-CA" sz="2400" dirty="0" smtClean="0"/>
            </a:br>
            <a:r>
              <a:rPr lang="en-CA" sz="2400" dirty="0"/>
              <a:t/>
            </a:r>
            <a:br>
              <a:rPr lang="en-CA" sz="2400" dirty="0"/>
            </a:br>
            <a:r>
              <a:rPr lang="en-CA" sz="2400" dirty="0" smtClean="0"/>
              <a:t> </a:t>
            </a:r>
            <a:r>
              <a:rPr lang="en-CA" sz="2400" dirty="0" smtClean="0"/>
              <a:t>I am still a bit confused about how the Upload function for the demo (sorry). </a:t>
            </a:r>
            <a:r>
              <a:rPr lang="en-CA" sz="2400" dirty="0" smtClean="0"/>
              <a:t>It needs to look </a:t>
            </a:r>
            <a:r>
              <a:rPr lang="en-CA" sz="2400" dirty="0" smtClean="0"/>
              <a:t>easy.</a:t>
            </a:r>
            <a:br>
              <a:rPr lang="en-CA" sz="2400" dirty="0" smtClean="0"/>
            </a:br>
            <a:r>
              <a:rPr lang="en-CA" sz="2400" dirty="0" smtClean="0"/>
              <a:t/>
            </a:r>
            <a:br>
              <a:rPr lang="en-CA" sz="2400" dirty="0" smtClean="0"/>
            </a:b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2095732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0486" y="2150382"/>
            <a:ext cx="2394858" cy="1325563"/>
          </a:xfrm>
        </p:spPr>
        <p:txBody>
          <a:bodyPr>
            <a:noAutofit/>
          </a:bodyPr>
          <a:lstStyle/>
          <a:p>
            <a:r>
              <a:rPr lang="en-CA" sz="2400" dirty="0" smtClean="0"/>
              <a:t>Search function should be at the top of every page</a:t>
            </a:r>
            <a:br>
              <a:rPr lang="en-CA" sz="2400" dirty="0" smtClean="0"/>
            </a:br>
            <a:r>
              <a:rPr lang="en-CA" sz="2400" dirty="0"/>
              <a:t/>
            </a:r>
            <a:br>
              <a:rPr lang="en-CA" sz="2400" dirty="0"/>
            </a:br>
            <a:r>
              <a:rPr lang="en-CA" sz="2400" dirty="0" smtClean="0"/>
              <a:t>Could we search from a few dozen preloaded documents in various formats (</a:t>
            </a:r>
            <a:r>
              <a:rPr lang="en-CA" sz="2400" dirty="0" err="1" smtClean="0"/>
              <a:t>ppt</a:t>
            </a:r>
            <a:r>
              <a:rPr lang="en-CA" sz="2400" dirty="0" smtClean="0"/>
              <a:t>, pdf, word, image)?</a:t>
            </a:r>
            <a:br>
              <a:rPr lang="en-CA" sz="2400" dirty="0" smtClean="0"/>
            </a:br>
            <a:endParaRPr lang="en-CA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6517" t="5715" b="8413"/>
          <a:stretch/>
        </p:blipFill>
        <p:spPr>
          <a:xfrm>
            <a:off x="3233058" y="391886"/>
            <a:ext cx="8958942" cy="5889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586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193925"/>
            <a:ext cx="2046514" cy="1325563"/>
          </a:xfrm>
        </p:spPr>
        <p:txBody>
          <a:bodyPr>
            <a:noAutofit/>
          </a:bodyPr>
          <a:lstStyle/>
          <a:p>
            <a:r>
              <a:rPr lang="en-CA" sz="2400" dirty="0" smtClean="0"/>
              <a:t>Search Results should show Article tool box, Related Article box.</a:t>
            </a:r>
            <a:br>
              <a:rPr lang="en-CA" sz="2400" dirty="0" smtClean="0"/>
            </a:br>
            <a:r>
              <a:rPr lang="en-CA" sz="2400" dirty="0"/>
              <a:t/>
            </a:r>
            <a:br>
              <a:rPr lang="en-CA" sz="2400" dirty="0"/>
            </a:br>
            <a:r>
              <a:rPr lang="en-CA" sz="2400" dirty="0" smtClean="0"/>
              <a:t>It would be great to have a variety of articles and formats to come back on the return </a:t>
            </a:r>
            <a:endParaRPr lang="en-CA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6340" b="10794"/>
          <a:stretch/>
        </p:blipFill>
        <p:spPr>
          <a:xfrm>
            <a:off x="3211286" y="0"/>
            <a:ext cx="8980714" cy="611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074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181</Words>
  <Application>Microsoft Office PowerPoint</Application>
  <PresentationFormat>Widescreen</PresentationFormat>
  <Paragraphs>33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Article upload page.    I am still a bit confused about how the Upload function for the demo (sorry). It needs to look easy.  </vt:lpstr>
      <vt:lpstr>Search function should be at the top of every page  Could we search from a few dozen preloaded documents in various formats (ppt, pdf, word, image)? </vt:lpstr>
      <vt:lpstr>Search Results should show Article tool box, Related Article box.  It would be great to have a variety of articles and formats to come back on the return </vt:lpstr>
      <vt:lpstr>Review page 1 of 1.   Needs to have both the quick thumbs up option and the longer option to leave text. Also needs the line about review will be public and to message author</vt:lpstr>
      <vt:lpstr>Review page 2 of 2- Shows a couple of mock completed peer reviews for actual articles- perhaps ones that we showed in the search results?</vt:lpstr>
      <vt:lpstr>Analytics Screen shot 1 of 2  Again the article that we show the analytics on, should ideally be one that comes back from the search results.  Can we make the dates current- maybe a “today’s date” field?</vt:lpstr>
      <vt:lpstr>PowerPoint Presentation</vt:lpstr>
      <vt:lpstr>Pages we need in demo site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Cora Cole</dc:creator>
  <cp:lastModifiedBy>Cora Cole</cp:lastModifiedBy>
  <cp:revision>7</cp:revision>
  <dcterms:created xsi:type="dcterms:W3CDTF">2020-01-07T02:10:53Z</dcterms:created>
  <dcterms:modified xsi:type="dcterms:W3CDTF">2020-01-07T03:05:10Z</dcterms:modified>
</cp:coreProperties>
</file>

<file path=docProps/thumbnail.jpeg>
</file>